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39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667F-FB03-49C9-8E51-4265C4E6871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3F7B-188D-4F63-BEFD-9E0F245DE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672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667F-FB03-49C9-8E51-4265C4E6871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3F7B-188D-4F63-BEFD-9E0F245DE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31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667F-FB03-49C9-8E51-4265C4E6871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3F7B-188D-4F63-BEFD-9E0F245DE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1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667F-FB03-49C9-8E51-4265C4E6871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3F7B-188D-4F63-BEFD-9E0F245DE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235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667F-FB03-49C9-8E51-4265C4E6871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3F7B-188D-4F63-BEFD-9E0F245DE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14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667F-FB03-49C9-8E51-4265C4E6871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3F7B-188D-4F63-BEFD-9E0F245DE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981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667F-FB03-49C9-8E51-4265C4E6871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3F7B-188D-4F63-BEFD-9E0F245DE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536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667F-FB03-49C9-8E51-4265C4E6871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3F7B-188D-4F63-BEFD-9E0F245DE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0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667F-FB03-49C9-8E51-4265C4E6871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3F7B-188D-4F63-BEFD-9E0F245DE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904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667F-FB03-49C9-8E51-4265C4E6871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3F7B-188D-4F63-BEFD-9E0F245DE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66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667F-FB03-49C9-8E51-4265C4E6871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B3F7B-188D-4F63-BEFD-9E0F245DE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38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6667F-FB03-49C9-8E51-4265C4E6871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B3F7B-188D-4F63-BEFD-9E0F245DE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74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35696" y="1196752"/>
            <a:ext cx="115212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dirty="0" err="1" smtClean="0">
                <a:solidFill>
                  <a:schemeClr val="tx1"/>
                </a:solidFill>
              </a:rPr>
              <a:t>Neuroticizam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35696" y="1844824"/>
            <a:ext cx="115212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dirty="0" smtClean="0">
                <a:solidFill>
                  <a:schemeClr val="tx1"/>
                </a:solidFill>
              </a:rPr>
              <a:t>Savjesnost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35696" y="2492896"/>
            <a:ext cx="115212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dirty="0" smtClean="0">
                <a:solidFill>
                  <a:schemeClr val="tx1"/>
                </a:solidFill>
              </a:rPr>
              <a:t>Otvorenost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35696" y="3140968"/>
            <a:ext cx="115212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dirty="0" smtClean="0">
                <a:solidFill>
                  <a:schemeClr val="tx1"/>
                </a:solidFill>
              </a:rPr>
              <a:t>Ugodnost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35696" y="3789040"/>
            <a:ext cx="115212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dirty="0" err="1" smtClean="0">
                <a:solidFill>
                  <a:schemeClr val="tx1"/>
                </a:solidFill>
              </a:rPr>
              <a:t>Ekstraverzija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355976" y="2996952"/>
            <a:ext cx="165618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dirty="0" smtClean="0">
                <a:solidFill>
                  <a:schemeClr val="tx1"/>
                </a:solidFill>
              </a:rPr>
              <a:t>Emocionalna iscrpljenost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55976" y="2060848"/>
            <a:ext cx="165618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dirty="0" smtClean="0">
                <a:solidFill>
                  <a:schemeClr val="tx1"/>
                </a:solidFill>
              </a:rPr>
              <a:t>Percepcija smanjenog osobnog postignuća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20272" y="2492896"/>
            <a:ext cx="115212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dirty="0" smtClean="0">
                <a:solidFill>
                  <a:schemeClr val="tx1"/>
                </a:solidFill>
              </a:rPr>
              <a:t>Zadovoljstvo životom</a:t>
            </a:r>
            <a:endParaRPr lang="en-US" sz="1200" dirty="0">
              <a:solidFill>
                <a:schemeClr val="tx1"/>
              </a:solidFill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295636" y="1340768"/>
            <a:ext cx="540060" cy="216024"/>
            <a:chOff x="1295636" y="1340768"/>
            <a:chExt cx="540060" cy="216024"/>
          </a:xfrm>
        </p:grpSpPr>
        <p:cxnSp>
          <p:nvCxnSpPr>
            <p:cNvPr id="34" name="Straight Arrow Connector 33"/>
            <p:cNvCxnSpPr>
              <a:stCxn id="4" idx="1"/>
            </p:cNvCxnSpPr>
            <p:nvPr/>
          </p:nvCxnSpPr>
          <p:spPr>
            <a:xfrm flipH="1">
              <a:off x="1619672" y="1448780"/>
              <a:ext cx="21602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1295636" y="1340768"/>
              <a:ext cx="324036" cy="2160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sz="1200" dirty="0" smtClean="0">
                  <a:solidFill>
                    <a:schemeClr val="tx1"/>
                  </a:solidFill>
                </a:rPr>
                <a:t>1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295636" y="1988840"/>
            <a:ext cx="540060" cy="216024"/>
            <a:chOff x="1295636" y="1340768"/>
            <a:chExt cx="540060" cy="216024"/>
          </a:xfrm>
        </p:grpSpPr>
        <p:cxnSp>
          <p:nvCxnSpPr>
            <p:cNvPr id="40" name="Straight Arrow Connector 39"/>
            <p:cNvCxnSpPr/>
            <p:nvPr/>
          </p:nvCxnSpPr>
          <p:spPr>
            <a:xfrm flipH="1">
              <a:off x="1619672" y="1448780"/>
              <a:ext cx="21602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1295636" y="1340768"/>
              <a:ext cx="324036" cy="2160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sz="1200" dirty="0" smtClean="0">
                  <a:solidFill>
                    <a:schemeClr val="tx1"/>
                  </a:solidFill>
                </a:rPr>
                <a:t>1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1295636" y="2636912"/>
            <a:ext cx="540060" cy="216024"/>
            <a:chOff x="1295636" y="1340768"/>
            <a:chExt cx="540060" cy="216024"/>
          </a:xfrm>
        </p:grpSpPr>
        <p:cxnSp>
          <p:nvCxnSpPr>
            <p:cNvPr id="43" name="Straight Arrow Connector 42"/>
            <p:cNvCxnSpPr/>
            <p:nvPr/>
          </p:nvCxnSpPr>
          <p:spPr>
            <a:xfrm flipH="1">
              <a:off x="1619672" y="1448780"/>
              <a:ext cx="21602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43"/>
            <p:cNvSpPr/>
            <p:nvPr/>
          </p:nvSpPr>
          <p:spPr>
            <a:xfrm>
              <a:off x="1295636" y="1340768"/>
              <a:ext cx="324036" cy="2160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sz="1200" dirty="0" smtClean="0">
                  <a:solidFill>
                    <a:schemeClr val="tx1"/>
                  </a:solidFill>
                </a:rPr>
                <a:t>1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295636" y="3284984"/>
            <a:ext cx="540060" cy="216024"/>
            <a:chOff x="1295636" y="1340768"/>
            <a:chExt cx="540060" cy="216024"/>
          </a:xfrm>
        </p:grpSpPr>
        <p:cxnSp>
          <p:nvCxnSpPr>
            <p:cNvPr id="46" name="Straight Arrow Connector 45"/>
            <p:cNvCxnSpPr/>
            <p:nvPr/>
          </p:nvCxnSpPr>
          <p:spPr>
            <a:xfrm flipH="1">
              <a:off x="1619672" y="1448780"/>
              <a:ext cx="21602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ctangle 46"/>
            <p:cNvSpPr/>
            <p:nvPr/>
          </p:nvSpPr>
          <p:spPr>
            <a:xfrm>
              <a:off x="1295636" y="1340768"/>
              <a:ext cx="324036" cy="2160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sz="1200" dirty="0" smtClean="0">
                  <a:solidFill>
                    <a:schemeClr val="tx1"/>
                  </a:solidFill>
                </a:rPr>
                <a:t>1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1295636" y="3933056"/>
            <a:ext cx="540060" cy="216024"/>
            <a:chOff x="1295636" y="1340768"/>
            <a:chExt cx="540060" cy="216024"/>
          </a:xfrm>
        </p:grpSpPr>
        <p:cxnSp>
          <p:nvCxnSpPr>
            <p:cNvPr id="49" name="Straight Arrow Connector 48"/>
            <p:cNvCxnSpPr/>
            <p:nvPr/>
          </p:nvCxnSpPr>
          <p:spPr>
            <a:xfrm flipH="1">
              <a:off x="1619672" y="1448780"/>
              <a:ext cx="21602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Rectangle 49"/>
            <p:cNvSpPr/>
            <p:nvPr/>
          </p:nvSpPr>
          <p:spPr>
            <a:xfrm>
              <a:off x="1295636" y="1340768"/>
              <a:ext cx="324036" cy="2160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sz="1200" dirty="0" smtClean="0">
                  <a:solidFill>
                    <a:schemeClr val="tx1"/>
                  </a:solidFill>
                </a:rPr>
                <a:t>1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52" name="Curved Connector 51"/>
          <p:cNvCxnSpPr>
            <a:stCxn id="35" idx="1"/>
            <a:endCxn id="41" idx="1"/>
          </p:cNvCxnSpPr>
          <p:nvPr/>
        </p:nvCxnSpPr>
        <p:spPr>
          <a:xfrm rot="10800000" flipV="1">
            <a:off x="1295636" y="1448780"/>
            <a:ext cx="12700" cy="648072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urved Connector 53"/>
          <p:cNvCxnSpPr>
            <a:stCxn id="35" idx="1"/>
            <a:endCxn id="44" idx="1"/>
          </p:cNvCxnSpPr>
          <p:nvPr/>
        </p:nvCxnSpPr>
        <p:spPr>
          <a:xfrm rot="10800000" flipV="1">
            <a:off x="1295636" y="1448780"/>
            <a:ext cx="12700" cy="1296144"/>
          </a:xfrm>
          <a:prstGeom prst="curvedConnector3">
            <a:avLst>
              <a:gd name="adj1" fmla="val 3027276"/>
            </a:avLst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urved Connector 56"/>
          <p:cNvCxnSpPr>
            <a:stCxn id="35" idx="1"/>
            <a:endCxn id="47" idx="1"/>
          </p:cNvCxnSpPr>
          <p:nvPr/>
        </p:nvCxnSpPr>
        <p:spPr>
          <a:xfrm rot="10800000" flipV="1">
            <a:off x="1295636" y="1448780"/>
            <a:ext cx="12700" cy="1944216"/>
          </a:xfrm>
          <a:prstGeom prst="curvedConnector3">
            <a:avLst>
              <a:gd name="adj1" fmla="val 4336362"/>
            </a:avLst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urved Connector 59"/>
          <p:cNvCxnSpPr>
            <a:stCxn id="35" idx="1"/>
            <a:endCxn id="50" idx="1"/>
          </p:cNvCxnSpPr>
          <p:nvPr/>
        </p:nvCxnSpPr>
        <p:spPr>
          <a:xfrm rot="10800000" flipV="1">
            <a:off x="1295636" y="1448780"/>
            <a:ext cx="12700" cy="2592288"/>
          </a:xfrm>
          <a:prstGeom prst="curvedConnector3">
            <a:avLst>
              <a:gd name="adj1" fmla="val 6136362"/>
            </a:avLst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urved Connector 62"/>
          <p:cNvCxnSpPr>
            <a:stCxn id="41" idx="1"/>
            <a:endCxn id="44" idx="1"/>
          </p:cNvCxnSpPr>
          <p:nvPr/>
        </p:nvCxnSpPr>
        <p:spPr>
          <a:xfrm rot="10800000" flipV="1">
            <a:off x="1295636" y="2096852"/>
            <a:ext cx="12700" cy="648072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urved Connector 64"/>
          <p:cNvCxnSpPr>
            <a:stCxn id="41" idx="1"/>
            <a:endCxn id="47" idx="1"/>
          </p:cNvCxnSpPr>
          <p:nvPr/>
        </p:nvCxnSpPr>
        <p:spPr>
          <a:xfrm rot="10800000" flipV="1">
            <a:off x="1295636" y="2096852"/>
            <a:ext cx="12700" cy="1296144"/>
          </a:xfrm>
          <a:prstGeom prst="curvedConnector3">
            <a:avLst>
              <a:gd name="adj1" fmla="val 2781811"/>
            </a:avLst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urved Connector 67"/>
          <p:cNvCxnSpPr>
            <a:stCxn id="41" idx="1"/>
            <a:endCxn id="50" idx="1"/>
          </p:cNvCxnSpPr>
          <p:nvPr/>
        </p:nvCxnSpPr>
        <p:spPr>
          <a:xfrm rot="10800000" flipV="1">
            <a:off x="1295636" y="2096852"/>
            <a:ext cx="12700" cy="1944216"/>
          </a:xfrm>
          <a:prstGeom prst="curvedConnector3">
            <a:avLst>
              <a:gd name="adj1" fmla="val 4009087"/>
            </a:avLst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urved Connector 70"/>
          <p:cNvCxnSpPr>
            <a:stCxn id="44" idx="1"/>
            <a:endCxn id="47" idx="1"/>
          </p:cNvCxnSpPr>
          <p:nvPr/>
        </p:nvCxnSpPr>
        <p:spPr>
          <a:xfrm rot="10800000" flipV="1">
            <a:off x="1295636" y="2744924"/>
            <a:ext cx="12700" cy="648072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urved Connector 72"/>
          <p:cNvCxnSpPr>
            <a:stCxn id="44" idx="1"/>
            <a:endCxn id="50" idx="1"/>
          </p:cNvCxnSpPr>
          <p:nvPr/>
        </p:nvCxnSpPr>
        <p:spPr>
          <a:xfrm rot="10800000" flipV="1">
            <a:off x="1295636" y="2744924"/>
            <a:ext cx="12700" cy="1296144"/>
          </a:xfrm>
          <a:prstGeom prst="curvedConnector3">
            <a:avLst>
              <a:gd name="adj1" fmla="val 2781811"/>
            </a:avLst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urved Connector 75"/>
          <p:cNvCxnSpPr>
            <a:stCxn id="47" idx="1"/>
            <a:endCxn id="50" idx="1"/>
          </p:cNvCxnSpPr>
          <p:nvPr/>
        </p:nvCxnSpPr>
        <p:spPr>
          <a:xfrm rot="10800000" flipV="1">
            <a:off x="1295636" y="3392996"/>
            <a:ext cx="12700" cy="648072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4" idx="3"/>
            <a:endCxn id="11" idx="1"/>
          </p:cNvCxnSpPr>
          <p:nvPr/>
        </p:nvCxnSpPr>
        <p:spPr>
          <a:xfrm>
            <a:off x="2987824" y="1448780"/>
            <a:ext cx="1368152" cy="864096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>
            <a:stCxn id="4" idx="3"/>
            <a:endCxn id="10" idx="1"/>
          </p:cNvCxnSpPr>
          <p:nvPr/>
        </p:nvCxnSpPr>
        <p:spPr>
          <a:xfrm>
            <a:off x="2987824" y="1448780"/>
            <a:ext cx="1368152" cy="1800200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urved Connector 143"/>
          <p:cNvCxnSpPr>
            <a:stCxn id="4" idx="3"/>
            <a:endCxn id="12" idx="0"/>
          </p:cNvCxnSpPr>
          <p:nvPr/>
        </p:nvCxnSpPr>
        <p:spPr>
          <a:xfrm>
            <a:off x="2987824" y="1448780"/>
            <a:ext cx="4608512" cy="1044116"/>
          </a:xfrm>
          <a:prstGeom prst="curvedConnector2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>
            <a:stCxn id="5" idx="3"/>
            <a:endCxn id="11" idx="1"/>
          </p:cNvCxnSpPr>
          <p:nvPr/>
        </p:nvCxnSpPr>
        <p:spPr>
          <a:xfrm>
            <a:off x="2987824" y="2096852"/>
            <a:ext cx="1368152" cy="216024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6" idx="3"/>
            <a:endCxn id="11" idx="1"/>
          </p:cNvCxnSpPr>
          <p:nvPr/>
        </p:nvCxnSpPr>
        <p:spPr>
          <a:xfrm flipV="1">
            <a:off x="2987824" y="2312876"/>
            <a:ext cx="1368152" cy="432048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>
            <a:stCxn id="7" idx="3"/>
            <a:endCxn id="11" idx="1"/>
          </p:cNvCxnSpPr>
          <p:nvPr/>
        </p:nvCxnSpPr>
        <p:spPr>
          <a:xfrm flipV="1">
            <a:off x="2987824" y="2312876"/>
            <a:ext cx="1368152" cy="1080120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8" idx="3"/>
            <a:endCxn id="10" idx="1"/>
          </p:cNvCxnSpPr>
          <p:nvPr/>
        </p:nvCxnSpPr>
        <p:spPr>
          <a:xfrm flipV="1">
            <a:off x="2987824" y="3248980"/>
            <a:ext cx="1368152" cy="792088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urved Connector 153"/>
          <p:cNvCxnSpPr>
            <a:stCxn id="8" idx="3"/>
            <a:endCxn id="12" idx="2"/>
          </p:cNvCxnSpPr>
          <p:nvPr/>
        </p:nvCxnSpPr>
        <p:spPr>
          <a:xfrm flipV="1">
            <a:off x="2987824" y="2996952"/>
            <a:ext cx="4608512" cy="1044116"/>
          </a:xfrm>
          <a:prstGeom prst="curvedConnector2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>
            <a:stCxn id="11" idx="3"/>
            <a:endCxn id="12" idx="1"/>
          </p:cNvCxnSpPr>
          <p:nvPr/>
        </p:nvCxnSpPr>
        <p:spPr>
          <a:xfrm>
            <a:off x="6012160" y="2312876"/>
            <a:ext cx="1008112" cy="432048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>
            <a:stCxn id="10" idx="3"/>
            <a:endCxn id="12" idx="1"/>
          </p:cNvCxnSpPr>
          <p:nvPr/>
        </p:nvCxnSpPr>
        <p:spPr>
          <a:xfrm flipV="1">
            <a:off x="6012160" y="2744924"/>
            <a:ext cx="1008112" cy="504056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Rectangle 158"/>
          <p:cNvSpPr/>
          <p:nvPr/>
        </p:nvSpPr>
        <p:spPr>
          <a:xfrm>
            <a:off x="755576" y="3356992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hr-HR" sz="900" dirty="0" smtClean="0">
                <a:solidFill>
                  <a:schemeClr val="tx1"/>
                </a:solidFill>
                <a:latin typeface="Arial Narrow" pitchFamily="34" charset="0"/>
              </a:rPr>
              <a:t>39</a:t>
            </a:r>
            <a:endParaRPr lang="en-US" sz="9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4853342" y="1340768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b="1" dirty="0">
                <a:solidFill>
                  <a:schemeClr val="tx1"/>
                </a:solidFill>
                <a:latin typeface="Arial Narrow" pitchFamily="34" charset="0"/>
              </a:rPr>
              <a:t>-</a:t>
            </a:r>
            <a:r>
              <a:rPr lang="en-US" sz="1100" b="1" dirty="0" smtClean="0">
                <a:solidFill>
                  <a:schemeClr val="tx1"/>
                </a:solidFill>
                <a:latin typeface="Arial Narrow" pitchFamily="34" charset="0"/>
              </a:rPr>
              <a:t>.18</a:t>
            </a:r>
            <a:endParaRPr lang="en-US" sz="11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61" name="Rectangle 160"/>
          <p:cNvSpPr/>
          <p:nvPr/>
        </p:nvSpPr>
        <p:spPr>
          <a:xfrm>
            <a:off x="4860032" y="3933056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  <a:latin typeface="Arial Narrow" pitchFamily="34" charset="0"/>
              </a:rPr>
              <a:t>.1</a:t>
            </a:r>
            <a:r>
              <a:rPr lang="hr-HR" sz="1100" b="1" dirty="0" smtClean="0">
                <a:solidFill>
                  <a:schemeClr val="tx1"/>
                </a:solidFill>
                <a:latin typeface="Arial Narrow" pitchFamily="34" charset="0"/>
              </a:rPr>
              <a:t>2</a:t>
            </a:r>
            <a:endParaRPr lang="en-US" sz="11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62" name="Rectangle 161"/>
          <p:cNvSpPr/>
          <p:nvPr/>
        </p:nvSpPr>
        <p:spPr>
          <a:xfrm>
            <a:off x="6228184" y="2996952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b="1" dirty="0" smtClean="0">
                <a:solidFill>
                  <a:schemeClr val="tx1"/>
                </a:solidFill>
                <a:latin typeface="Arial Narrow" pitchFamily="34" charset="0"/>
              </a:rPr>
              <a:t>-</a:t>
            </a:r>
            <a:r>
              <a:rPr lang="en-US" sz="1100" b="1" dirty="0" smtClean="0">
                <a:solidFill>
                  <a:schemeClr val="tx1"/>
                </a:solidFill>
                <a:latin typeface="Arial Narrow" pitchFamily="34" charset="0"/>
              </a:rPr>
              <a:t>.1</a:t>
            </a:r>
            <a:r>
              <a:rPr lang="hr-HR" sz="1100" b="1" dirty="0" smtClean="0">
                <a:solidFill>
                  <a:schemeClr val="tx1"/>
                </a:solidFill>
                <a:latin typeface="Arial Narrow" pitchFamily="34" charset="0"/>
              </a:rPr>
              <a:t>2</a:t>
            </a:r>
            <a:endParaRPr lang="en-US" sz="11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63" name="Rectangle 162"/>
          <p:cNvSpPr/>
          <p:nvPr/>
        </p:nvSpPr>
        <p:spPr>
          <a:xfrm>
            <a:off x="6221494" y="2276872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b="1" dirty="0" smtClean="0">
                <a:solidFill>
                  <a:schemeClr val="tx1"/>
                </a:solidFill>
                <a:latin typeface="Arial Narrow" pitchFamily="34" charset="0"/>
              </a:rPr>
              <a:t>-</a:t>
            </a:r>
            <a:r>
              <a:rPr lang="en-US" sz="1100" b="1" dirty="0" smtClean="0">
                <a:solidFill>
                  <a:schemeClr val="tx1"/>
                </a:solidFill>
                <a:latin typeface="Arial Narrow" pitchFamily="34" charset="0"/>
              </a:rPr>
              <a:t>.1</a:t>
            </a:r>
            <a:r>
              <a:rPr lang="hr-HR" sz="1100" b="1" dirty="0" smtClean="0">
                <a:solidFill>
                  <a:schemeClr val="tx1"/>
                </a:solidFill>
                <a:latin typeface="Arial Narrow" pitchFamily="34" charset="0"/>
              </a:rPr>
              <a:t>4</a:t>
            </a:r>
            <a:endParaRPr lang="en-US" sz="11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65" name="Rectangle 164"/>
          <p:cNvSpPr/>
          <p:nvPr/>
        </p:nvSpPr>
        <p:spPr>
          <a:xfrm>
            <a:off x="8172400" y="2204864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hr-HR" sz="1100" b="1" dirty="0" smtClean="0">
                <a:solidFill>
                  <a:schemeClr val="tx1"/>
                </a:solidFill>
                <a:latin typeface="Arial Narrow" pitchFamily="34" charset="0"/>
              </a:rPr>
              <a:t>8</a:t>
            </a:r>
            <a:r>
              <a:rPr lang="hr-HR" sz="1100" b="1" dirty="0">
                <a:solidFill>
                  <a:schemeClr val="tx1"/>
                </a:solidFill>
                <a:latin typeface="Arial Narrow" pitchFamily="34" charset="0"/>
              </a:rPr>
              <a:t>5</a:t>
            </a:r>
            <a:endParaRPr lang="en-US" sz="11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cxnSp>
        <p:nvCxnSpPr>
          <p:cNvPr id="167" name="Straight Arrow Connector 166"/>
          <p:cNvCxnSpPr/>
          <p:nvPr/>
        </p:nvCxnSpPr>
        <p:spPr>
          <a:xfrm flipH="1">
            <a:off x="8172402" y="2420888"/>
            <a:ext cx="216022" cy="144016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 flipH="1">
            <a:off x="6012162" y="2024844"/>
            <a:ext cx="216022" cy="144016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 flipH="1">
            <a:off x="6012160" y="2939244"/>
            <a:ext cx="216022" cy="144016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Rectangle 173"/>
          <p:cNvSpPr/>
          <p:nvPr/>
        </p:nvSpPr>
        <p:spPr>
          <a:xfrm>
            <a:off x="6012160" y="1844824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hr-HR" sz="1100" b="1" dirty="0" smtClean="0">
                <a:solidFill>
                  <a:schemeClr val="tx1"/>
                </a:solidFill>
                <a:latin typeface="Arial Narrow" pitchFamily="34" charset="0"/>
              </a:rPr>
              <a:t>69</a:t>
            </a:r>
            <a:endParaRPr lang="en-US" sz="11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6012160" y="2780928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hr-HR" sz="1100" b="1" dirty="0" smtClean="0">
                <a:solidFill>
                  <a:schemeClr val="tx1"/>
                </a:solidFill>
                <a:latin typeface="Arial Narrow" pitchFamily="34" charset="0"/>
              </a:rPr>
              <a:t>80</a:t>
            </a:r>
            <a:endParaRPr lang="en-US" sz="11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3773222" y="1844824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hr-HR" sz="1100" b="1" dirty="0" smtClean="0">
                <a:solidFill>
                  <a:schemeClr val="tx1"/>
                </a:solidFill>
                <a:latin typeface="Arial Narrow" pitchFamily="34" charset="0"/>
              </a:rPr>
              <a:t>22</a:t>
            </a:r>
            <a:endParaRPr lang="en-US" sz="11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2909126" y="1916832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b="1" dirty="0" smtClean="0">
                <a:solidFill>
                  <a:schemeClr val="tx1"/>
                </a:solidFill>
                <a:latin typeface="Arial Narrow" pitchFamily="34" charset="0"/>
              </a:rPr>
              <a:t>-</a:t>
            </a:r>
            <a:r>
              <a:rPr lang="en-US" sz="1100" b="1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hr-HR" sz="1100" b="1" dirty="0" smtClean="0">
                <a:solidFill>
                  <a:schemeClr val="tx1"/>
                </a:solidFill>
                <a:latin typeface="Arial Narrow" pitchFamily="34" charset="0"/>
              </a:rPr>
              <a:t>21</a:t>
            </a:r>
            <a:endParaRPr lang="en-US" sz="11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78" name="Rectangle 177"/>
          <p:cNvSpPr/>
          <p:nvPr/>
        </p:nvSpPr>
        <p:spPr>
          <a:xfrm>
            <a:off x="2915816" y="2492896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b="1" dirty="0" smtClean="0">
                <a:solidFill>
                  <a:schemeClr val="tx1"/>
                </a:solidFill>
                <a:latin typeface="Arial Narrow" pitchFamily="34" charset="0"/>
              </a:rPr>
              <a:t>-</a:t>
            </a:r>
            <a:r>
              <a:rPr lang="en-US" sz="1100" b="1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hr-HR" sz="1100" b="1" dirty="0" smtClean="0">
                <a:solidFill>
                  <a:schemeClr val="tx1"/>
                </a:solidFill>
                <a:latin typeface="Arial Narrow" pitchFamily="34" charset="0"/>
              </a:rPr>
              <a:t>3</a:t>
            </a:r>
            <a:r>
              <a:rPr lang="hr-HR" sz="1100" b="1" dirty="0">
                <a:solidFill>
                  <a:schemeClr val="tx1"/>
                </a:solidFill>
                <a:latin typeface="Arial Narrow" pitchFamily="34" charset="0"/>
              </a:rPr>
              <a:t>0</a:t>
            </a:r>
            <a:endParaRPr lang="en-US" sz="11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2915816" y="3284984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b="1" dirty="0" smtClean="0">
                <a:solidFill>
                  <a:schemeClr val="tx1"/>
                </a:solidFill>
                <a:latin typeface="Arial Narrow" pitchFamily="34" charset="0"/>
              </a:rPr>
              <a:t>-</a:t>
            </a:r>
            <a:r>
              <a:rPr lang="en-US" sz="1100" b="1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hr-HR" sz="1100" b="1" dirty="0" smtClean="0">
                <a:solidFill>
                  <a:schemeClr val="tx1"/>
                </a:solidFill>
                <a:latin typeface="Arial Narrow" pitchFamily="34" charset="0"/>
              </a:rPr>
              <a:t>10</a:t>
            </a:r>
            <a:endParaRPr lang="en-US" sz="11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3773222" y="2924944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hr-HR" sz="1100" b="1" dirty="0" smtClean="0">
                <a:solidFill>
                  <a:schemeClr val="tx1"/>
                </a:solidFill>
                <a:latin typeface="Arial Narrow" pitchFamily="34" charset="0"/>
              </a:rPr>
              <a:t>3</a:t>
            </a:r>
            <a:r>
              <a:rPr lang="hr-HR" sz="1100" b="1" dirty="0">
                <a:solidFill>
                  <a:schemeClr val="tx1"/>
                </a:solidFill>
                <a:latin typeface="Arial Narrow" pitchFamily="34" charset="0"/>
              </a:rPr>
              <a:t>9</a:t>
            </a:r>
            <a:endParaRPr lang="en-US" sz="11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3773222" y="3429000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b="1" dirty="0" smtClean="0">
                <a:solidFill>
                  <a:schemeClr val="tx1"/>
                </a:solidFill>
                <a:latin typeface="Arial Narrow" pitchFamily="34" charset="0"/>
              </a:rPr>
              <a:t>-</a:t>
            </a:r>
            <a:r>
              <a:rPr lang="en-US" sz="1100" b="1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hr-HR" sz="1100" b="1" dirty="0" smtClean="0">
                <a:solidFill>
                  <a:schemeClr val="tx1"/>
                </a:solidFill>
                <a:latin typeface="Arial Narrow" pitchFamily="34" charset="0"/>
              </a:rPr>
              <a:t>13</a:t>
            </a:r>
            <a:endParaRPr lang="en-US" sz="11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964910" y="2348880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hr-HR" sz="900" dirty="0" smtClean="0">
                <a:solidFill>
                  <a:schemeClr val="tx1"/>
                </a:solidFill>
                <a:latin typeface="Arial Narrow" pitchFamily="34" charset="0"/>
              </a:rPr>
              <a:t>21</a:t>
            </a:r>
            <a:endParaRPr lang="en-US" sz="9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83" name="Rectangle 182"/>
          <p:cNvSpPr/>
          <p:nvPr/>
        </p:nvSpPr>
        <p:spPr>
          <a:xfrm>
            <a:off x="964910" y="1700808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hr-HR" sz="900" dirty="0" smtClean="0">
                <a:solidFill>
                  <a:schemeClr val="tx1"/>
                </a:solidFill>
                <a:latin typeface="Arial Narrow" pitchFamily="34" charset="0"/>
              </a:rPr>
              <a:t>27</a:t>
            </a:r>
            <a:endParaRPr lang="en-US" sz="9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971600" y="2924944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hr-HR" sz="900" dirty="0" smtClean="0">
                <a:solidFill>
                  <a:schemeClr val="tx1"/>
                </a:solidFill>
                <a:latin typeface="Arial Narrow" pitchFamily="34" charset="0"/>
              </a:rPr>
              <a:t>16</a:t>
            </a:r>
            <a:endParaRPr lang="en-US" sz="9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971600" y="3645024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hr-HR" sz="900" dirty="0" smtClean="0">
                <a:solidFill>
                  <a:schemeClr val="tx1"/>
                </a:solidFill>
                <a:latin typeface="Arial Narrow" pitchFamily="34" charset="0"/>
              </a:rPr>
              <a:t>0</a:t>
            </a:r>
            <a:r>
              <a:rPr lang="hr-HR" sz="900" dirty="0">
                <a:solidFill>
                  <a:schemeClr val="tx1"/>
                </a:solidFill>
                <a:latin typeface="Arial Narrow" pitchFamily="34" charset="0"/>
              </a:rPr>
              <a:t>5</a:t>
            </a:r>
            <a:endParaRPr lang="en-US" sz="9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86" name="Rectangle 185"/>
          <p:cNvSpPr/>
          <p:nvPr/>
        </p:nvSpPr>
        <p:spPr>
          <a:xfrm>
            <a:off x="748886" y="1916832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dirty="0" smtClean="0">
                <a:solidFill>
                  <a:schemeClr val="tx1"/>
                </a:solidFill>
                <a:latin typeface="Arial Narrow" pitchFamily="34" charset="0"/>
              </a:rPr>
              <a:t>-</a:t>
            </a:r>
            <a:r>
              <a:rPr lang="en-US" sz="900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hr-HR" sz="900" dirty="0" smtClean="0">
                <a:solidFill>
                  <a:schemeClr val="tx1"/>
                </a:solidFill>
                <a:latin typeface="Arial Narrow" pitchFamily="34" charset="0"/>
              </a:rPr>
              <a:t>25</a:t>
            </a:r>
            <a:endParaRPr lang="en-US" sz="9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578901" y="2204864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dirty="0" smtClean="0">
                <a:solidFill>
                  <a:schemeClr val="tx1"/>
                </a:solidFill>
                <a:latin typeface="Arial Narrow" pitchFamily="34" charset="0"/>
              </a:rPr>
              <a:t>-</a:t>
            </a:r>
            <a:r>
              <a:rPr lang="en-US" sz="900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hr-HR" sz="900" dirty="0" smtClean="0">
                <a:solidFill>
                  <a:schemeClr val="tx1"/>
                </a:solidFill>
                <a:latin typeface="Arial Narrow" pitchFamily="34" charset="0"/>
              </a:rPr>
              <a:t>35</a:t>
            </a:r>
            <a:endParaRPr lang="en-US" sz="9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89" name="Rectangle 188"/>
          <p:cNvSpPr/>
          <p:nvPr/>
        </p:nvSpPr>
        <p:spPr>
          <a:xfrm>
            <a:off x="755576" y="2636912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hr-HR" sz="900" dirty="0" smtClean="0">
                <a:solidFill>
                  <a:schemeClr val="tx1"/>
                </a:solidFill>
                <a:latin typeface="Arial Narrow" pitchFamily="34" charset="0"/>
              </a:rPr>
              <a:t>27</a:t>
            </a:r>
            <a:endParaRPr lang="en-US" sz="9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90" name="Rectangle 189"/>
          <p:cNvSpPr/>
          <p:nvPr/>
        </p:nvSpPr>
        <p:spPr>
          <a:xfrm>
            <a:off x="604870" y="3140968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hr-HR" sz="900" dirty="0" smtClean="0">
                <a:solidFill>
                  <a:schemeClr val="tx1"/>
                </a:solidFill>
                <a:latin typeface="Arial Narrow" pitchFamily="34" charset="0"/>
              </a:rPr>
              <a:t>32</a:t>
            </a:r>
            <a:endParaRPr lang="en-US" sz="9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88" name="Rectangle 187"/>
          <p:cNvSpPr/>
          <p:nvPr/>
        </p:nvSpPr>
        <p:spPr>
          <a:xfrm>
            <a:off x="388846" y="2636912"/>
            <a:ext cx="51074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dirty="0" smtClean="0">
                <a:solidFill>
                  <a:schemeClr val="tx1"/>
                </a:solidFill>
                <a:latin typeface="Arial Narrow" pitchFamily="34" charset="0"/>
              </a:rPr>
              <a:t>-</a:t>
            </a:r>
            <a:r>
              <a:rPr lang="en-US" sz="900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r>
              <a:rPr lang="hr-HR" sz="900" dirty="0" smtClean="0">
                <a:solidFill>
                  <a:schemeClr val="tx1"/>
                </a:solidFill>
                <a:latin typeface="Arial Narrow" pitchFamily="34" charset="0"/>
              </a:rPr>
              <a:t>33</a:t>
            </a:r>
            <a:endParaRPr lang="en-US" sz="900" dirty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342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  <a:tailEnd type="stealth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77</Words>
  <Application>Microsoft Office PowerPoint</Application>
  <PresentationFormat>On-screen Show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Darko</dc:creator>
  <cp:lastModifiedBy>Darko</cp:lastModifiedBy>
  <cp:revision>11</cp:revision>
  <dcterms:created xsi:type="dcterms:W3CDTF">2013-06-02T14:48:13Z</dcterms:created>
  <dcterms:modified xsi:type="dcterms:W3CDTF">2013-06-02T16:35:41Z</dcterms:modified>
</cp:coreProperties>
</file>